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9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2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3199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5501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02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372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0126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9559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1010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7265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645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0456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420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D98291-271E-4F0A-81FE-668816652C4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C21950-ACFC-4537-9DF2-054F52AAA9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406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Видео 4" descr="Conceptное представление с Office для здания и небо">
            <a:extLst>
              <a:ext uri="{FF2B5EF4-FFF2-40B4-BE49-F238E27FC236}">
                <a16:creationId xmlns:a16="http://schemas.microsoft.com/office/drawing/2014/main" id="{0F6D9A22-23AA-EC6E-5072-8BCCCAAA02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A32A81-839D-B593-7335-21E7D057F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ru-RU" sz="5200">
                <a:solidFill>
                  <a:srgbClr val="FFFFFF"/>
                </a:solidFill>
              </a:rPr>
              <a:t>Управление проктом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5092CD6-1ACC-4EC3-4B68-E4B44B6A7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spcAft>
                <a:spcPts val="1000"/>
              </a:spcAft>
            </a:pPr>
            <a:r>
              <a:rPr lang="ru-RU" sz="1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Выполнили: студенты </a:t>
            </a:r>
            <a:endParaRPr lang="ru-RU" sz="110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spcAft>
                <a:spcPts val="1000"/>
              </a:spcAft>
            </a:pPr>
            <a:r>
              <a:rPr lang="ru-RU" sz="1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Группы 319</a:t>
            </a:r>
            <a:endParaRPr lang="ru-RU" sz="110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ru-RU" sz="1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Земляченко Иван Юрьевич; Меркушин Евгений Романович</a:t>
            </a:r>
            <a:br>
              <a:rPr lang="ru-RU" sz="1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Дата: 27.09.2024</a:t>
            </a:r>
            <a:endParaRPr lang="ru-RU" sz="11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33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0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4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16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18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5DF59D7-8220-FDF7-EBE6-FAEAE633E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865" y="818984"/>
            <a:ext cx="6596245" cy="32685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b="1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основная структура задания:</a:t>
            </a:r>
            <a:br>
              <a:rPr lang="en-US" sz="4800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4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5" name="Rectangle 20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FBC99B0-E356-8962-2D18-72B61897A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31874" y="4797188"/>
            <a:ext cx="6051236" cy="1241828"/>
          </a:xfrm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Aft>
                <a:spcPts val="1000"/>
              </a:spcAft>
              <a:tabLst>
                <a:tab pos="457200" algn="l"/>
              </a:tabLst>
            </a:pPr>
            <a:endParaRPr lang="en-US" sz="1300" kern="1200">
              <a:solidFill>
                <a:srgbClr val="FFFFFF"/>
              </a:solidFill>
              <a:effectLst/>
              <a:latin typeface="+mn-lt"/>
              <a:ea typeface="+mn-ea"/>
              <a:cs typeface="+mn-cs"/>
            </a:endParaRPr>
          </a:p>
          <a:p>
            <a:pPr algn="r">
              <a:spcAft>
                <a:spcPts val="1000"/>
              </a:spcAft>
            </a:pPr>
            <a:r>
              <a:rPr lang="en-US" sz="1300" b="1" kern="120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Нам поступает заказ на управление сайта, с нашей стороны мы будем вносить все правки со стороны разработчиков. Мы будем следить за работоспособностью сайта.  </a:t>
            </a:r>
            <a:endParaRPr lang="en-US" sz="1300" kern="1200">
              <a:solidFill>
                <a:srgbClr val="FFFFFF"/>
              </a:solidFill>
              <a:effectLst/>
              <a:latin typeface="+mn-lt"/>
              <a:ea typeface="+mn-ea"/>
              <a:cs typeface="+mn-cs"/>
            </a:endParaRPr>
          </a:p>
          <a:p>
            <a:pPr algn="r"/>
            <a:endParaRPr lang="en-US" sz="13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6" name="Rectangle 22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38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E58798-17ED-C94C-7C02-190CD47A7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605" y="643467"/>
            <a:ext cx="8704790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77162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3D74B88C-E522-04D6-292E-3F59FF7AC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ru-RU" sz="2000" b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CVS  — централизованная система управления версиями, популярная в 1990-е — начале 2000-х годов. Хранит историю изменений определённого набора файлов, как правило, исходного кода программного обеспечения, и облегчает совместную работу группы людей над одним проектом.</a:t>
            </a:r>
            <a:endParaRPr lang="ru-RU" sz="20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sz="2000"/>
          </a:p>
        </p:txBody>
      </p:sp>
    </p:spTree>
    <p:extLst>
      <p:ext uri="{BB962C8B-B14F-4D97-AF65-F5344CB8AC3E}">
        <p14:creationId xmlns:p14="http://schemas.microsoft.com/office/powerpoint/2010/main" val="3034117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Тема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89</Words>
  <Application>Microsoft Office PowerPoint</Application>
  <PresentationFormat>Широкоэкранный</PresentationFormat>
  <Paragraphs>8</Paragraphs>
  <Slides>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Times New Roman</vt:lpstr>
      <vt:lpstr>Office Theme</vt:lpstr>
      <vt:lpstr>Управление проктом</vt:lpstr>
      <vt:lpstr>основная структура задания: 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319</dc:creator>
  <cp:lastModifiedBy>319</cp:lastModifiedBy>
  <cp:revision>1</cp:revision>
  <dcterms:created xsi:type="dcterms:W3CDTF">2024-09-27T07:52:22Z</dcterms:created>
  <dcterms:modified xsi:type="dcterms:W3CDTF">2024-09-27T08:30:25Z</dcterms:modified>
</cp:coreProperties>
</file>

<file path=docProps/thumbnail.jpeg>
</file>